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8" r:id="rId2"/>
    <p:sldId id="259" r:id="rId3"/>
  </p:sldIdLst>
  <p:sldSz cx="6858000" cy="12193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A20EA2C-30EB-F088-860B-5590A38F9728}" name="Office" initials="OM" userId="S::w5525@office2023.cab::cda66e9a-4093-4226-bdaf-b36d73c64cc5" providerId="AD"/>
  <p188:author id="{F8DF00D6-A03E-AFA9-E909-7291BAAFBD1D}" name="Kan Min-Yen" initials="" userId="S::dcskmy@nus.edu.sg::75081141-1951-4f41-9fb3-30a73892ea9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8F98"/>
    <a:srgbClr val="E5B2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10"/>
    <p:restoredTop sz="94690"/>
  </p:normalViewPr>
  <p:slideViewPr>
    <p:cSldViewPr snapToGrid="0">
      <p:cViewPr>
        <p:scale>
          <a:sx n="124" d="100"/>
          <a:sy n="124" d="100"/>
        </p:scale>
        <p:origin x="784" y="-1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8/10/relationships/authors" Target="authors.xml"/></Relationships>
</file>

<file path=ppt/media/image1.tif>
</file>

<file path=ppt/media/image13.png>
</file>

<file path=ppt/media/image2.tif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7236-0551-8C42-96B4-4412322B76A0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D3FA3D-CB25-3341-AECD-0C8A0A4EE5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8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73F9A-40D4-E180-342A-2B7A4C679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7D87DC-425D-6908-1EE6-8E64CFA343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465388" y="685800"/>
            <a:ext cx="1927225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4AB143-993F-DB18-D1C0-E396E20694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957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70AECA-C3AD-667F-3368-D87B6841C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574B1A-1B3A-1D1C-F06F-99B9BE0090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465388" y="685800"/>
            <a:ext cx="1927225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C95AA9-6063-3107-E24E-E14AEF76FB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239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572"/>
            <a:ext cx="5829300" cy="4245175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4457"/>
            <a:ext cx="5143500" cy="294396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39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9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96"/>
            <a:ext cx="1478756" cy="103335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96"/>
            <a:ext cx="4350544" cy="103335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76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17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933"/>
            <a:ext cx="5915025" cy="507219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60111"/>
            <a:ext cx="5915025" cy="266734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614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978"/>
            <a:ext cx="2914650" cy="7736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978"/>
            <a:ext cx="2914650" cy="7736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7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99"/>
            <a:ext cx="5915025" cy="23568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9124"/>
            <a:ext cx="2901255" cy="146492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4047"/>
            <a:ext cx="2901255" cy="65512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9124"/>
            <a:ext cx="2915543" cy="146492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4047"/>
            <a:ext cx="2915543" cy="65512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59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17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513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906"/>
            <a:ext cx="2211884" cy="28451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653"/>
            <a:ext cx="3471863" cy="866535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8076"/>
            <a:ext cx="2211884" cy="677703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35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906"/>
            <a:ext cx="2211884" cy="28451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653"/>
            <a:ext cx="3471863" cy="866535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8076"/>
            <a:ext cx="2211884" cy="677703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514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99"/>
            <a:ext cx="5915025" cy="2356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978"/>
            <a:ext cx="5915025" cy="7736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11301652"/>
            <a:ext cx="154305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9B40D6-621E-2949-ACA4-680B010C6B1A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1652"/>
            <a:ext cx="2314575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1652"/>
            <a:ext cx="1543050" cy="6491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988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ti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10" Type="http://schemas.openxmlformats.org/officeDocument/2006/relationships/image" Target="../media/image8.emf"/><Relationship Id="rId4" Type="http://schemas.openxmlformats.org/officeDocument/2006/relationships/image" Target="../media/image2.ti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20.emf"/><Relationship Id="rId3" Type="http://schemas.openxmlformats.org/officeDocument/2006/relationships/image" Target="../media/image1.tif"/><Relationship Id="rId7" Type="http://schemas.openxmlformats.org/officeDocument/2006/relationships/image" Target="../media/image14.emf"/><Relationship Id="rId12" Type="http://schemas.openxmlformats.org/officeDocument/2006/relationships/image" Target="../media/image1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emf"/><Relationship Id="rId5" Type="http://schemas.openxmlformats.org/officeDocument/2006/relationships/image" Target="../media/image3.jpeg"/><Relationship Id="rId10" Type="http://schemas.openxmlformats.org/officeDocument/2006/relationships/image" Target="../media/image17.emf"/><Relationship Id="rId4" Type="http://schemas.openxmlformats.org/officeDocument/2006/relationships/image" Target="../media/image2.tif"/><Relationship Id="rId9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FCCC8-6405-F0DE-ED12-42AEA65B3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Deep Reinforcement Learning with Distributional Semantic Rewards for Abstractive Summarization">
            <a:extLst>
              <a:ext uri="{FF2B5EF4-FFF2-40B4-BE49-F238E27FC236}">
                <a16:creationId xmlns:a16="http://schemas.microsoft.com/office/drawing/2014/main" id="{7264B4D2-DA33-3EA4-2F7E-CED0A281795B}"/>
              </a:ext>
            </a:extLst>
          </p:cNvPr>
          <p:cNvSpPr txBox="1"/>
          <p:nvPr/>
        </p:nvSpPr>
        <p:spPr>
          <a:xfrm>
            <a:off x="-3731689" y="83275"/>
            <a:ext cx="17038337" cy="564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="" xmlns:m="http://schemas.openxmlformats.org/officeDocument/2006/math" xmlns:ma14="http://schemas.microsoft.com/office/mac/drawingml/2011/main" val="1"/>
            </a:ext>
          </a:extLst>
        </p:spPr>
        <p:txBody>
          <a:bodyPr wrap="square" lIns="35724" tIns="35724" rIns="35724" bIns="35724" anchor="ctr">
            <a:spAutoFit/>
          </a:bodyPr>
          <a:lstStyle>
            <a:lvl1pPr>
              <a:defRPr sz="4000"/>
            </a:lvl1pPr>
          </a:lstStyle>
          <a:p>
            <a:pPr algn="ctr"/>
            <a:r>
              <a:rPr lang="en-GB" sz="3200" b="1" dirty="0"/>
              <a:t>Are Knowledge and Reference in Multilingual Language Models Cross-Lingually Consistent?</a:t>
            </a:r>
            <a:endParaRPr lang="en-US" sz="3200" b="1" dirty="0">
              <a:latin typeface="Apple Braille Outline 6 Dot" pitchFamily="2" charset="0"/>
              <a:cs typeface="Al Bayan Plain" pitchFamily="2" charset="-78"/>
            </a:endParaRPr>
          </a:p>
        </p:txBody>
      </p:sp>
      <p:sp>
        <p:nvSpPr>
          <p:cNvPr id="120" name="Siyao Li1*, Deren Lei1*, Pengda Qin2, William Yang Wang1">
            <a:extLst>
              <a:ext uri="{FF2B5EF4-FFF2-40B4-BE49-F238E27FC236}">
                <a16:creationId xmlns:a16="http://schemas.microsoft.com/office/drawing/2014/main" id="{21212CD5-0B4A-7670-0AAE-5EEFE903242F}"/>
              </a:ext>
            </a:extLst>
          </p:cNvPr>
          <p:cNvSpPr txBox="1"/>
          <p:nvPr/>
        </p:nvSpPr>
        <p:spPr>
          <a:xfrm>
            <a:off x="1286906" y="728535"/>
            <a:ext cx="7001143" cy="345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24" tIns="35724" rIns="35724" bIns="35724" anchor="ctr">
            <a:spAutoFit/>
          </a:bodyPr>
          <a:lstStyle/>
          <a:p>
            <a:pPr algn="ctr"/>
            <a:r>
              <a:rPr lang="en-GB" sz="1778" dirty="0"/>
              <a:t>Xi Ai*, Mahardika Krisna Ihsani*, Min-Yen Kan</a:t>
            </a:r>
          </a:p>
        </p:txBody>
      </p:sp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9A554D03-1830-C064-1F45-4DD741FDF4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8956376" y="2125608"/>
            <a:ext cx="4754073" cy="862809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37A0E4F7-9EE9-F980-CC12-AFD1FDE984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7492782" y="9227484"/>
            <a:ext cx="2175425" cy="822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MBZUAI_Logo_EN_Blue_CMYK.jpg" descr="MBZUAI_Logo_EN_Blue_CMYK.jpg">
            <a:extLst>
              <a:ext uri="{FF2B5EF4-FFF2-40B4-BE49-F238E27FC236}">
                <a16:creationId xmlns:a16="http://schemas.microsoft.com/office/drawing/2014/main" id="{686DD67A-0774-9D29-41E4-D6C242A556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-8041241" y="6221889"/>
            <a:ext cx="3102294" cy="10412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22FFD3-8926-FAF9-8D4C-1F15C571EC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457316" y="1172733"/>
            <a:ext cx="6382662" cy="359024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069A20-CAFB-B49B-88E7-A48B90E128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7173" y="1163827"/>
            <a:ext cx="6382662" cy="359024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701E522-0EC7-9BF4-7971-AAAA7ABD1F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99835" y="1154920"/>
            <a:ext cx="6374489" cy="35856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0D7733-6091-7A29-99DD-0C08B7A72B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5457316" y="4738136"/>
            <a:ext cx="6382662" cy="35902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1C59C71-1A79-1A7D-428B-03C052E3BA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0086" y="4716995"/>
            <a:ext cx="6380409" cy="358897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CD86E1C-D2EA-972A-B4D4-4B4AF40612A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290494" y="4711217"/>
            <a:ext cx="6367401" cy="358166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E02486C-FE77-4095-4C41-3D750A197B7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5457316" y="8328382"/>
            <a:ext cx="6382659" cy="359024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099205C-6386-3F85-2F83-7B13228C103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7172" y="8305975"/>
            <a:ext cx="6422495" cy="3612653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1109F41-8A4C-CECD-E75A-B6185629729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75233" y="8328381"/>
            <a:ext cx="6382660" cy="359024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08CE024-7203-A4FB-D80F-D10642CC8BC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-7046968" y="10983789"/>
            <a:ext cx="1113745" cy="106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68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0DB2F-84FF-7549-B8C3-CA539C2B3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Deep Reinforcement Learning with Distributional Semantic Rewards for Abstractive Summarization">
            <a:extLst>
              <a:ext uri="{FF2B5EF4-FFF2-40B4-BE49-F238E27FC236}">
                <a16:creationId xmlns:a16="http://schemas.microsoft.com/office/drawing/2014/main" id="{4E66EFAF-E0F9-DD80-0F43-F71AE9C68874}"/>
              </a:ext>
            </a:extLst>
          </p:cNvPr>
          <p:cNvSpPr txBox="1"/>
          <p:nvPr/>
        </p:nvSpPr>
        <p:spPr>
          <a:xfrm>
            <a:off x="74486" y="-21478"/>
            <a:ext cx="6709025" cy="6876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a14="http://schemas.microsoft.com/office/drawing/2010/main" xmlns="" xmlns:m="http://schemas.openxmlformats.org/officeDocument/2006/math" xmlns:ma14="http://schemas.microsoft.com/office/mac/drawingml/2011/main" val="1"/>
            </a:ext>
          </a:extLst>
        </p:spPr>
        <p:txBody>
          <a:bodyPr wrap="square" lIns="35724" tIns="35724" rIns="35724" bIns="35724" anchor="ctr">
            <a:spAutoFit/>
          </a:bodyPr>
          <a:lstStyle>
            <a:lvl1pPr>
              <a:defRPr sz="4000"/>
            </a:lvl1pPr>
          </a:lstStyle>
          <a:p>
            <a:pPr algn="ctr"/>
            <a:r>
              <a:rPr lang="en-GB" sz="2000" b="1" dirty="0"/>
              <a:t>Are Knowledge and Reference in Multilingual Language Models Cross-Lingually Consistent?</a:t>
            </a:r>
            <a:endParaRPr lang="en-US" sz="2000" b="1" dirty="0">
              <a:latin typeface="Apple Braille Outline 6 Dot" pitchFamily="2" charset="0"/>
              <a:cs typeface="Al Bayan Plain" pitchFamily="2" charset="-78"/>
            </a:endParaRPr>
          </a:p>
        </p:txBody>
      </p:sp>
      <p:sp>
        <p:nvSpPr>
          <p:cNvPr id="120" name="Siyao Li1*, Deren Lei1*, Pengda Qin2, William Yang Wang1">
            <a:extLst>
              <a:ext uri="{FF2B5EF4-FFF2-40B4-BE49-F238E27FC236}">
                <a16:creationId xmlns:a16="http://schemas.microsoft.com/office/drawing/2014/main" id="{142C9C3F-3A8F-B8F4-5B44-C2F561DE9EB9}"/>
              </a:ext>
            </a:extLst>
          </p:cNvPr>
          <p:cNvSpPr txBox="1"/>
          <p:nvPr/>
        </p:nvSpPr>
        <p:spPr>
          <a:xfrm>
            <a:off x="1218943" y="600072"/>
            <a:ext cx="4420109" cy="3457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24" tIns="35724" rIns="35724" bIns="35724" anchor="ctr">
            <a:spAutoFit/>
          </a:bodyPr>
          <a:lstStyle/>
          <a:p>
            <a:pPr algn="ctr"/>
            <a:r>
              <a:rPr lang="en-GB" sz="1778" dirty="0"/>
              <a:t>Xi Ai*, Mahardika Krisna Ihsani*, Min-Yen Kan</a:t>
            </a:r>
          </a:p>
        </p:txBody>
      </p:sp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F9C14D65-7F35-8401-450A-D82A8EE6F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175" y="9255409"/>
            <a:ext cx="3428997" cy="622323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3D7E2638-04A8-253A-2062-721F82CA8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731" y="9002637"/>
            <a:ext cx="2175425" cy="822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MBZUAI_Logo_EN_Blue_CMYK.jpg" descr="MBZUAI_Logo_EN_Blue_CMYK.jpg">
            <a:extLst>
              <a:ext uri="{FF2B5EF4-FFF2-40B4-BE49-F238E27FC236}">
                <a16:creationId xmlns:a16="http://schemas.microsoft.com/office/drawing/2014/main" id="{2F23FD4E-9A06-4028-443F-5D7880AE74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4500" y="10341548"/>
            <a:ext cx="3102294" cy="104129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7F84A74-97FE-1E16-7DFF-BA3D61DCF7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5911" y="6654031"/>
            <a:ext cx="2146195" cy="20593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0D1AE3-2FAB-1610-D247-4BD0626345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945812"/>
            <a:ext cx="3429000" cy="19288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42B4622-DF70-0A1D-BF0A-3A3D2562C2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346" y="2857210"/>
            <a:ext cx="3429003" cy="19288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36F599-7783-18A6-D28F-0E787A9EB32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16321" y="2779699"/>
            <a:ext cx="3429003" cy="19288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966C10-B23A-307B-82EF-D778CA6225E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486" y="4786016"/>
            <a:ext cx="3047628" cy="17142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C9538FD-3DA0-774D-6529-F7DCE1935C7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28996" y="4740605"/>
            <a:ext cx="3428997" cy="192881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1514E5B-853C-F468-117A-9B09FFAABFE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5262" y="6322834"/>
            <a:ext cx="3428997" cy="192881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B3D809F-3BEA-ED68-3A8D-F364C4019D2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428997" y="945812"/>
            <a:ext cx="3428997" cy="192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88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3541</TotalTime>
  <Words>40</Words>
  <Application>Microsoft Macintosh PowerPoint</Application>
  <PresentationFormat>Custom</PresentationFormat>
  <Paragraphs>4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Apple Braille Outline 6 Dot</vt:lpstr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Lu, Xinyuan</dc:creator>
  <cp:lastModifiedBy>Office</cp:lastModifiedBy>
  <cp:revision>33</cp:revision>
  <dcterms:created xsi:type="dcterms:W3CDTF">2025-03-14T08:12:37Z</dcterms:created>
  <dcterms:modified xsi:type="dcterms:W3CDTF">2025-10-11T10:33:31Z</dcterms:modified>
</cp:coreProperties>
</file>

<file path=docProps/thumbnail.jpeg>
</file>